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1/27/2021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1/27/2021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АНОМАЛИЈЕ ГЛАВЕ И ВРАТА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sr-Cyrl-RS" dirty="0" smtClean="0"/>
              <a:t>ПРИМЕР 1</a:t>
            </a:r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Пацијенткиња стара 17 година се јавља на преглед због појаве болне отеклине са леве стране врата, непосредно испред стерноклеидомастоидног мишића и повишене телесне температуре</a:t>
            </a:r>
          </a:p>
          <a:p>
            <a:r>
              <a:rPr lang="sr-Cyrl-RS" dirty="0" smtClean="0"/>
              <a:t>Наводи да је сличне тегобе имала у више наврата и да су се повлачиле на промену антибиотике, али да се отеклине никад у целости није повукла</a:t>
            </a:r>
          </a:p>
          <a:p>
            <a:r>
              <a:rPr lang="sr-Cyrl-RS" dirty="0" smtClean="0"/>
              <a:t>Прегледом се уочава постојање болне отеклине,еластичне козистенције, без промене околне коже, при притиску се бол појачава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АНОМАЛИЈЕ ГЛАВЕ И ВРАТА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sr-Cyrl-RS" dirty="0" smtClean="0"/>
              <a:t>ПРИМЕР 1</a:t>
            </a:r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Шта треба урадити у даљој дијагностици и како приступити лечењу?</a:t>
            </a:r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Урадити ККС, УЗ преглед врата оријантационо, потом МСЦТ са реконструкцијом или МРИ, применити АБ терапију до регресије симптома, па потом хируршку екстирпацију латералне цисте врата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АНОМАЛИЈЕ ГЛАВЕ И ВРАТА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sr-Cyrl-RS" dirty="0" smtClean="0"/>
              <a:t>ПРИМЕР </a:t>
            </a:r>
            <a:r>
              <a:rPr lang="sr-Cyrl-RS" dirty="0" smtClean="0"/>
              <a:t>2</a:t>
            </a:r>
            <a:endParaRPr lang="sr-Cyrl-RS" dirty="0" smtClean="0"/>
          </a:p>
          <a:p>
            <a:endParaRPr lang="sr-Cyrl-RS" dirty="0" smtClean="0"/>
          </a:p>
          <a:p>
            <a:r>
              <a:rPr lang="sr-Cyrl-RS" dirty="0" smtClean="0"/>
              <a:t>Пацијент стар 67 година, оболео од карцинома хипофаринкса и ларинкса, са отежаним дисањем, мора да пуде подбргнут трахеостомији; током припреме пацијента се непосредно испод регије тироидне жлезде пипа промена промера око 2цм која је слободна у односу на подлогу и околну кожу</a:t>
            </a:r>
          </a:p>
          <a:p>
            <a:r>
              <a:rPr lang="sr-Cyrl-RS" dirty="0" smtClean="0"/>
              <a:t>Уради се ороијентациони УЗ врата који указује да се НЕ ради о ектопичној тироидној жлезди, као и о лимфном нодусу већ да се прмоена пружа пут уназад и навише ка хипофраниксу, али да није везана за примарну малигну болест истог 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АНОМАЛИЈЕ ГЛАВЕ И ВРАТА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sr-Cyrl-RS" dirty="0" smtClean="0"/>
              <a:t>ПРИМЕР 2</a:t>
            </a:r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r>
              <a:rPr lang="sr-Cyrl-RS" dirty="0" smtClean="0"/>
              <a:t>О чему може да се ради и како поступути у даљој дијагностици?</a:t>
            </a:r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r>
              <a:rPr lang="sr-Cyrl-RS" dirty="0" smtClean="0"/>
              <a:t>Потребно је урадити МРИ или МСЦТ врата и потом , ако је могуће,уклонити у истом акту са трахеостомијом и промену јер се највероватније ради о заостатку тиреоглосног канала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АНОМАЛИЈЕ ГЛАВЕ И ВРАТА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sr-Cyrl-RS" dirty="0" smtClean="0"/>
              <a:t>ПРИМЕР </a:t>
            </a:r>
            <a:r>
              <a:rPr lang="sr-Cyrl-RS" dirty="0" smtClean="0"/>
              <a:t>3</a:t>
            </a:r>
            <a:endParaRPr lang="sr-Cyrl-RS" dirty="0" smtClean="0"/>
          </a:p>
          <a:p>
            <a:endParaRPr lang="sr-Cyrl-RS" dirty="0" smtClean="0"/>
          </a:p>
          <a:p>
            <a:pPr>
              <a:buNone/>
            </a:pPr>
            <a:r>
              <a:rPr lang="sr-Cyrl-RS" dirty="0" smtClean="0"/>
              <a:t>Новорођенче, старо 7 дана са отежаним сисањем и гутањем, са честим регургитацијама садржаја на нос током храњења, слабо напредује. Прегледом се не уочавају спољне аномалије лица</a:t>
            </a:r>
          </a:p>
          <a:p>
            <a:pPr>
              <a:buNone/>
            </a:pPr>
            <a:r>
              <a:rPr lang="sr-Cyrl-RS" dirty="0" smtClean="0"/>
              <a:t>Порођај протекао уредно, мајка наводи да је током трудноће, на самом почетку узимала пронизон због алергијских реакција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АНОМАЛИЈЕ ГЛАВЕ И ВРАТА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Cyrl-RS" dirty="0" smtClean="0"/>
              <a:t>ПРИМЕР 3</a:t>
            </a:r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r>
              <a:rPr lang="sr-Cyrl-RS" dirty="0" smtClean="0"/>
              <a:t>О чему се највероватније ради?</a:t>
            </a:r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r>
              <a:rPr lang="sr-Cyrl-RS" dirty="0" smtClean="0"/>
              <a:t>Највреоватније је реч о расцепу сек. </a:t>
            </a:r>
            <a:r>
              <a:rPr lang="sr-Cyrl-RS" smtClean="0"/>
              <a:t>непца, који је настао као последица дејства тератогене током ембриогенезе</a:t>
            </a:r>
            <a:endParaRPr lang="sr-Cyrl-RS" dirty="0" smtClean="0"/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</TotalTime>
  <Words>348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АНОМАЛИЈЕ ГЛАВЕ И ВРАТА</vt:lpstr>
      <vt:lpstr>АНОМАЛИЈЕ ГЛАВЕ И ВРАТА</vt:lpstr>
      <vt:lpstr>АНОМАЛИЈЕ ГЛАВЕ И ВРАТА</vt:lpstr>
      <vt:lpstr>АНОМАЛИЈЕ ГЛАВЕ И ВРАТА</vt:lpstr>
      <vt:lpstr>АНОМАЛИЈЕ ГЛАВЕ И ВРАТА</vt:lpstr>
      <vt:lpstr>АНОМАЛИЈЕ ГЛАВЕ И ВРАТА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АНОМАЛИЈЕ ГЛАВЕ И ВРАТА</dc:title>
  <dc:creator>DOC</dc:creator>
  <cp:lastModifiedBy>DOC</cp:lastModifiedBy>
  <cp:revision>4</cp:revision>
  <dcterms:created xsi:type="dcterms:W3CDTF">2006-08-16T00:00:00Z</dcterms:created>
  <dcterms:modified xsi:type="dcterms:W3CDTF">2021-01-27T15:52:11Z</dcterms:modified>
</cp:coreProperties>
</file>